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70" r:id="rId3"/>
    <p:sldId id="260" r:id="rId4"/>
    <p:sldId id="259" r:id="rId5"/>
    <p:sldId id="261" r:id="rId6"/>
    <p:sldId id="262" r:id="rId7"/>
    <p:sldId id="263" r:id="rId8"/>
    <p:sldId id="265" r:id="rId9"/>
    <p:sldId id="267" r:id="rId10"/>
    <p:sldId id="268" r:id="rId11"/>
    <p:sldId id="264" r:id="rId12"/>
    <p:sldId id="266" r:id="rId13"/>
    <p:sldId id="269" r:id="rId14"/>
    <p:sldId id="271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80B146-1C90-4CBC-8BE7-42E3A2E0A489}" type="datetimeFigureOut">
              <a:rPr lang="fr-FR" smtClean="0"/>
              <a:pPr/>
              <a:t>21/05/2016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3102E1-1B84-400E-A4A3-75095D33F31F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E:\NUIT%20DES%20MUSEES\Je%20me%20suis%20fait%20tout%20petit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Bazille et son modèle</a:t>
            </a:r>
            <a:endParaRPr lang="fr-FR" dirty="0"/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ou d’autres destins pour une Rose…</a:t>
            </a:r>
            <a:endParaRPr lang="fr-FR" dirty="0"/>
          </a:p>
        </p:txBody>
      </p:sp>
    </p:spTree>
  </p:cSld>
  <p:clrMapOvr>
    <a:masterClrMapping/>
  </p:clrMapOvr>
  <p:transition advTm="609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95536" y="2924944"/>
            <a:ext cx="2962672" cy="1143000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Jeune fille trop sage,</a:t>
            </a:r>
            <a:br>
              <a:rPr lang="fr-FR" sz="28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nous t’avons appelée Rose…</a:t>
            </a:r>
            <a:br>
              <a:rPr lang="fr-FR" sz="28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et nous t’avons imaginé d’autres vies !</a:t>
            </a:r>
            <a:endParaRPr lang="fr-FR" sz="2800" dirty="0"/>
          </a:p>
        </p:txBody>
      </p:sp>
      <p:pic>
        <p:nvPicPr>
          <p:cNvPr id="5" name="Picture 2" descr="C:\Users\CAV\Pictures\ARTS VISUELS\P10001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6972" y="142701"/>
            <a:ext cx="5143500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125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Rose a peut-être voyagé : loin de </a:t>
            </a:r>
            <a:r>
              <a:rPr lang="fr-FR" dirty="0" err="1" smtClean="0"/>
              <a:t>Castenau-le-Lez</a:t>
            </a:r>
            <a:r>
              <a:rPr lang="fr-FR" dirty="0" smtClean="0"/>
              <a:t>, elle a dévoré le monde…</a:t>
            </a:r>
            <a:endParaRPr lang="fr-FR" dirty="0"/>
          </a:p>
        </p:txBody>
      </p:sp>
    </p:spTree>
  </p:cSld>
  <p:clrMapOvr>
    <a:masterClrMapping/>
  </p:clrMapOvr>
  <p:transition advTm="661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NUIT DES MUSEES\Enigmatique Ro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298299"/>
            <a:ext cx="9036496" cy="5083029"/>
          </a:xfrm>
          <a:prstGeom prst="rect">
            <a:avLst/>
          </a:prstGeom>
          <a:noFill/>
        </p:spPr>
      </p:pic>
    </p:spTree>
  </p:cSld>
  <p:clrMapOvr>
    <a:masterClrMapping/>
  </p:clrMapOvr>
  <p:transition advTm="608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NUIT DES MUSEES\Rose in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3" y="1268760"/>
            <a:ext cx="8960995" cy="5040560"/>
          </a:xfrm>
          <a:prstGeom prst="rect">
            <a:avLst/>
          </a:prstGeom>
          <a:noFill/>
        </p:spPr>
      </p:pic>
    </p:spTree>
  </p:cSld>
  <p:clrMapOvr>
    <a:masterClrMapping/>
  </p:clrMapOvr>
  <p:transition advTm="619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NUIT DES MUSEES\Une Rose américa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84784"/>
            <a:ext cx="8904151" cy="5008585"/>
          </a:xfrm>
          <a:prstGeom prst="rect">
            <a:avLst/>
          </a:prstGeom>
          <a:noFill/>
        </p:spPr>
      </p:pic>
    </p:spTree>
  </p:cSld>
  <p:clrMapOvr>
    <a:masterClrMapping/>
  </p:clrMapOvr>
  <p:transition advTm="616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Et Rose, elle a vécu ce que vivent les roses…</a:t>
            </a:r>
            <a:endParaRPr lang="fr-FR" dirty="0"/>
          </a:p>
        </p:txBody>
      </p:sp>
    </p:spTree>
  </p:cSld>
  <p:clrMapOvr>
    <a:masterClrMapping/>
  </p:clrMapOvr>
  <p:transition advTm="4805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NUIT DES MUSEES\Follement Ro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3857625" cy="6858000"/>
          </a:xfrm>
          <a:prstGeom prst="rect">
            <a:avLst/>
          </a:prstGeom>
          <a:noFill/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499992" y="1700808"/>
            <a:ext cx="4464496" cy="1143000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chemeClr val="tx1"/>
                </a:solidFill>
                <a:latin typeface="+mn-lt"/>
              </a:rPr>
              <a:t>Elle a connu d’autres modes !</a:t>
            </a:r>
            <a:endParaRPr lang="fr-FR" sz="28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ransition advTm="613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4008" y="2348880"/>
            <a:ext cx="4335016" cy="1143000"/>
          </a:xfrm>
        </p:spPr>
        <p:txBody>
          <a:bodyPr>
            <a:noAutofit/>
          </a:bodyPr>
          <a:lstStyle/>
          <a:p>
            <a:r>
              <a:rPr lang="fr-FR" sz="2800" dirty="0" smtClean="0">
                <a:solidFill>
                  <a:schemeClr val="tx1"/>
                </a:solidFill>
                <a:latin typeface="+mn-lt"/>
              </a:rPr>
              <a:t>Elle est partie aux Etats-Unis, vers la folie des pépites !</a:t>
            </a:r>
            <a:endParaRPr lang="fr-FR" sz="2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170" name="Picture 2" descr="E:\NUIT DES MUSEES\Et si Rose vivait dans les 70'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-20688"/>
            <a:ext cx="3869262" cy="6878688"/>
          </a:xfrm>
          <a:prstGeom prst="rect">
            <a:avLst/>
          </a:prstGeom>
          <a:noFill/>
        </p:spPr>
      </p:pic>
    </p:spTree>
  </p:cSld>
  <p:clrMapOvr>
    <a:masterClrMapping/>
  </p:clrMapOvr>
  <p:transition advTm="6708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2960" y="1844824"/>
            <a:ext cx="4551040" cy="1143000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chemeClr val="tx1"/>
                </a:solidFill>
                <a:latin typeface="+mn-lt"/>
              </a:rPr>
              <a:t>Elle a fait du cinéma !</a:t>
            </a:r>
            <a:endParaRPr lang="fr-FR" sz="2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194" name="Picture 2" descr="E:\NUIT DES MUSEES\Rose au b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3744416" cy="6656740"/>
          </a:xfrm>
          <a:prstGeom prst="rect">
            <a:avLst/>
          </a:prstGeom>
          <a:noFill/>
        </p:spPr>
      </p:pic>
    </p:spTree>
  </p:cSld>
  <p:clrMapOvr>
    <a:masterClrMapping/>
  </p:clrMapOvr>
  <p:transition advTm="622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NUIT DES MUSEES\Rose vieille da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4624"/>
            <a:ext cx="3772850" cy="6707288"/>
          </a:xfrm>
          <a:prstGeom prst="rect">
            <a:avLst/>
          </a:prstGeom>
          <a:noFill/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4283968" y="2204864"/>
            <a:ext cx="4536504" cy="180020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  ou alors elle a simplement vieilli…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  <p:transition advTm="5928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5536" y="206084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600" dirty="0" smtClean="0"/>
              <a:t>Et si le peintre l’avait aimée…</a:t>
            </a:r>
            <a:endParaRPr lang="fr-FR" sz="56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4294967295"/>
          </p:nvPr>
        </p:nvSpPr>
        <p:spPr>
          <a:xfrm>
            <a:off x="6400800" y="1341438"/>
            <a:ext cx="2743200" cy="4572000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sz="2800" dirty="0"/>
          </a:p>
        </p:txBody>
      </p:sp>
    </p:spTree>
  </p:cSld>
  <p:clrMapOvr>
    <a:masterClrMapping/>
  </p:clrMapOvr>
  <p:transition advTm="486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48064" y="704088"/>
            <a:ext cx="3614936" cy="1143000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" name="Picture 2" descr="E:\NUIT DES MUSEES\Rose au soleil coucha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523881" cy="6462688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4788024" y="2348880"/>
            <a:ext cx="443525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Elle serait restée près de lui,</a:t>
            </a:r>
          </a:p>
          <a:p>
            <a:r>
              <a:rPr lang="fr-FR" sz="2800" dirty="0" smtClean="0"/>
              <a:t>Patiemment, </a:t>
            </a:r>
          </a:p>
          <a:p>
            <a:r>
              <a:rPr lang="fr-FR" sz="2800" dirty="0" smtClean="0"/>
              <a:t>Infiniment,</a:t>
            </a:r>
          </a:p>
          <a:p>
            <a:r>
              <a:rPr lang="fr-FR" sz="2800" dirty="0" smtClean="0"/>
              <a:t>Amoureusement…</a:t>
            </a:r>
          </a:p>
          <a:p>
            <a:endParaRPr lang="fr-FR" sz="2800" dirty="0"/>
          </a:p>
        </p:txBody>
      </p:sp>
    </p:spTree>
  </p:cSld>
  <p:clrMapOvr>
    <a:masterClrMapping/>
  </p:clrMapOvr>
  <p:transition advTm="8424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484784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Enigmatique Rose</a:t>
            </a:r>
            <a:br>
              <a:rPr lang="fr-FR" dirty="0" smtClean="0"/>
            </a:br>
            <a:r>
              <a:rPr lang="fr-FR" dirty="0" smtClean="0"/>
              <a:t>nous ne savons rien </a:t>
            </a:r>
            <a:br>
              <a:rPr lang="fr-FR" dirty="0" smtClean="0"/>
            </a:br>
            <a:r>
              <a:rPr lang="fr-FR" dirty="0" smtClean="0"/>
              <a:t>du mystère de ta vie…</a:t>
            </a:r>
            <a:endParaRPr lang="fr-FR" dirty="0"/>
          </a:p>
        </p:txBody>
      </p:sp>
      <p:pic>
        <p:nvPicPr>
          <p:cNvPr id="3" name="Je me suis fait tout petit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23928" y="2852936"/>
            <a:ext cx="4572000" cy="3657600"/>
          </a:xfrm>
          <a:prstGeom prst="rect">
            <a:avLst/>
          </a:prstGeom>
        </p:spPr>
      </p:pic>
    </p:spTree>
  </p:cSld>
  <p:clrMapOvr>
    <a:masterClrMapping/>
  </p:clrMapOvr>
  <p:transition advTm="2328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89</Words>
  <Application>Microsoft Office PowerPoint</Application>
  <PresentationFormat>Affichage à l'écran (4:3)</PresentationFormat>
  <Paragraphs>19</Paragraphs>
  <Slides>14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Débit</vt:lpstr>
      <vt:lpstr>Bazille et son modèle</vt:lpstr>
      <vt:lpstr> Jeune fille trop sage,  nous t’avons appelée Rose…  et nous t’avons imaginé d’autres vies !</vt:lpstr>
      <vt:lpstr>Rose a peut-être voyagé : loin de Castenau-le-Lez, elle a dévoré le monde…</vt:lpstr>
      <vt:lpstr>Présentation PowerPoint</vt:lpstr>
      <vt:lpstr>Présentation PowerPoint</vt:lpstr>
      <vt:lpstr>Présentation PowerPoint</vt:lpstr>
      <vt:lpstr>Et Rose, elle a vécu ce que vivent les roses…</vt:lpstr>
      <vt:lpstr>Elle a connu d’autres modes !</vt:lpstr>
      <vt:lpstr>Elle est partie aux Etats-Unis, vers la folie des pépites !</vt:lpstr>
      <vt:lpstr>Elle a fait du cinéma !</vt:lpstr>
      <vt:lpstr> </vt:lpstr>
      <vt:lpstr> Et si le peintre l’avait aimée…</vt:lpstr>
      <vt:lpstr> </vt:lpstr>
      <vt:lpstr>Enigmatique Rose nous ne savons rien  du mystère de ta vie…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Bazille et son modèle</dc:title>
  <dc:creator>CAV</dc:creator>
  <cp:lastModifiedBy>GOMEZ jennifer</cp:lastModifiedBy>
  <cp:revision>8</cp:revision>
  <dcterms:created xsi:type="dcterms:W3CDTF">2016-05-03T14:59:56Z</dcterms:created>
  <dcterms:modified xsi:type="dcterms:W3CDTF">2016-05-21T16:48:10Z</dcterms:modified>
</cp:coreProperties>
</file>